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84" r:id="rId19"/>
    <p:sldId id="272" r:id="rId20"/>
    <p:sldId id="273" r:id="rId21"/>
    <p:sldId id="274" r:id="rId22"/>
    <p:sldId id="275" r:id="rId23"/>
    <p:sldId id="282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 snapToObjects="1">
      <p:cViewPr>
        <p:scale>
          <a:sx n="100" d="100"/>
          <a:sy n="100" d="100"/>
        </p:scale>
        <p:origin x="14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C2F6-9236-A248-BFF9-E4B076D5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62381-E3BD-6542-AC53-8DC6950C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0726-124F-D448-A302-B4AE4A6D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D516-C515-F64A-AEF9-0C1C5BDD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EE98-EF0E-C148-A531-CF164ABE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9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541E-9CB6-814C-B666-1338355F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8C57C-C242-8C46-BDF4-434E2CB52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16BA-CE39-A84E-B8CB-3BF19AF6E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FBA42-CA9C-514C-807F-B3AB9621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32609-F02F-DA4F-91E2-3F5BC1C5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0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4EA28-2217-AC42-A53B-545BF194D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9BD59-571B-2344-84F9-5414FC28E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F09DB-A877-2B44-89BA-D912B512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0D4B-B431-D246-9087-7070C9F1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021F6-21CB-864B-A57D-F51B43FD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3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0166-FBEC-9D4C-9905-AFF24FE9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820E-B35A-1542-9707-7B69156E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0994-EB26-0941-B63E-E6F3ECEB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4CAA-704B-4D46-A3C5-C3864EA9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DDBFA-BBC3-4742-A932-E5D028BA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2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89CF-D454-EC44-887F-67884BF1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8FE6-A7CC-4E48-B5C1-0D7CFD946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FFF24-5F89-F242-A669-8448C4F3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613C3-45B9-EF46-A109-9D57015F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855D9-6209-D34C-8F3F-697FE264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36A2-42DC-7C4E-91C4-FA223C77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3F6CF-5E3F-BB4F-B634-4839DAA11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34319-A021-7A40-8635-310CFB57F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2C2E-1785-7E44-885E-C52236C6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F2E49-6BEB-F04B-892E-4702C27D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EF9E1-12B3-0642-9898-CE2B3641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8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5678-0134-594F-868E-0D1861A9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0B92F-8218-CF4F-977F-DC90C43C2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B5C6D-3E9B-CE4C-AB17-1EDF1EC3E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D9477-3F7B-DA40-A6D4-4406BB147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6B013-DE0D-E148-BD45-190884E7B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782B1-A184-BF44-A2FE-BD4BE56F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59013-9741-CF4F-BA7F-649B2D1D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0BB0C-BD9D-6341-8DB4-64AB6DE9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5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9E46-7AEB-3C4A-8271-BE20902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CF074-D83F-E448-B7F6-7488758E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CB34-C28C-D64E-9B33-B076DA05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74F24-17B2-B54D-9AFA-72072A65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8DD8F-5C4C-284F-BECC-43B46E89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34719-A8A1-B346-93F7-4C5D8545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FA04-3128-8645-BA1B-DB84E419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4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993A-5571-8D4A-BE46-44AD8E54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6A1D-FCDB-264A-AF77-1EFE446A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B5FC3-B093-1944-B6EC-E91E214BC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EC591-2163-4648-AD80-6BB4247D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3A2C8-7CB7-7A49-8B8B-909C0A18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7358A-B05C-AA41-89EB-8EB22B3B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0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60D7-A29F-4B43-9BBC-6210CE36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984A1-A004-A644-B6F6-140365F31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5BFDC-356E-464E-A9DE-3CFF88620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96FA-C58E-754F-828A-673FAB8F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BA53B-61D1-5C45-B495-594B1CEB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ABBD3-47D1-0544-9FDD-AE0BD802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2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954F1-5226-8B45-B331-C283BB3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3B53E-155A-314C-A94F-39982364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E0D96-5236-5C49-BF24-D80383356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5074-085D-9840-AF57-246604979D6E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DB69E-F267-D449-A2DC-2CF5F182C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FBD6-89BA-FF48-98DE-DCB24652E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6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325ECEC-BB2D-AF45-ABF1-6FCE38387D68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5400000" flipH="1" flipV="1">
            <a:off x="7388240" y="1934538"/>
            <a:ext cx="97621" cy="41669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F581B3-1B5A-C84A-8052-58206C0AF733}"/>
              </a:ext>
            </a:extLst>
          </p:cNvPr>
          <p:cNvSpPr txBox="1"/>
          <p:nvPr/>
        </p:nvSpPr>
        <p:spPr>
          <a:xfrm>
            <a:off x="7645400" y="194018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C712E-BB09-2843-89D0-3D20F7941786}"/>
              </a:ext>
            </a:extLst>
          </p:cNvPr>
          <p:cNvSpPr/>
          <p:nvPr/>
        </p:nvSpPr>
        <p:spPr>
          <a:xfrm>
            <a:off x="7021522" y="2191697"/>
            <a:ext cx="414358" cy="19104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C6352BE-1458-2343-B038-C8D4771239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52542" y="2303467"/>
            <a:ext cx="392858" cy="502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86D078-5BE1-6140-BF9B-0360CF60756C}"/>
              </a:ext>
            </a:extLst>
          </p:cNvPr>
          <p:cNvSpPr txBox="1"/>
          <p:nvPr/>
        </p:nvSpPr>
        <p:spPr>
          <a:xfrm>
            <a:off x="7645400" y="2154598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94683BF-9DF7-AB48-9549-8CD08FE9A25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252542" y="2629609"/>
            <a:ext cx="39285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C4F864-4BFD-084F-8238-2A219A48FC3B}"/>
              </a:ext>
            </a:extLst>
          </p:cNvPr>
          <p:cNvSpPr txBox="1"/>
          <p:nvPr/>
        </p:nvSpPr>
        <p:spPr>
          <a:xfrm>
            <a:off x="7645400" y="2475720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5F7513-5B0E-BA4F-B4E8-7F64BE1569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2542" y="2911662"/>
            <a:ext cx="392858" cy="34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0863AD-D3C5-114C-A1D4-05BC33A98D44}"/>
              </a:ext>
            </a:extLst>
          </p:cNvPr>
          <p:cNvSpPr txBox="1"/>
          <p:nvPr/>
        </p:nvSpPr>
        <p:spPr>
          <a:xfrm>
            <a:off x="7645400" y="2757773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30CEEC-800C-AF45-A48D-02F6205726A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252542" y="3228390"/>
            <a:ext cx="392858" cy="263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9E5CDB-7770-5243-BE29-7EFAD842E7DE}"/>
              </a:ext>
            </a:extLst>
          </p:cNvPr>
          <p:cNvSpPr txBox="1"/>
          <p:nvPr/>
        </p:nvSpPr>
        <p:spPr>
          <a:xfrm>
            <a:off x="7645400" y="3074501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7318171-D2C4-9745-87AD-7267544AB1A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28701" y="3577458"/>
            <a:ext cx="416699" cy="21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DB9975-E90D-1240-8419-100B52E4381C}"/>
              </a:ext>
            </a:extLst>
          </p:cNvPr>
          <p:cNvSpPr txBox="1"/>
          <p:nvPr/>
        </p:nvSpPr>
        <p:spPr>
          <a:xfrm>
            <a:off x="7645400" y="3423569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4763042-303D-E34F-91F2-A78A6C4871C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228701" y="3900896"/>
            <a:ext cx="41669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4B066-C3FB-B040-977C-8E8D55C36F83}"/>
              </a:ext>
            </a:extLst>
          </p:cNvPr>
          <p:cNvSpPr txBox="1"/>
          <p:nvPr/>
        </p:nvSpPr>
        <p:spPr>
          <a:xfrm>
            <a:off x="7645400" y="374700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4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FAF838-597E-5148-9BF8-41379964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096"/>
            <a:ext cx="12192000" cy="59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40125-BC87-E441-A9D3-06FB86F2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8" y="1454165"/>
            <a:ext cx="5004915" cy="4464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8AAB9-FEC0-A546-B35B-74EC791D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4165"/>
            <a:ext cx="5627037" cy="446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28863-A3CD-A340-B3BF-F8E215FED96D}"/>
              </a:ext>
            </a:extLst>
          </p:cNvPr>
          <p:cNvSpPr txBox="1"/>
          <p:nvPr/>
        </p:nvSpPr>
        <p:spPr>
          <a:xfrm>
            <a:off x="1929008" y="939452"/>
            <a:ext cx="2793304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Apple App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A370-0FF2-024C-AE20-4D1FDDBE89E1}"/>
              </a:ext>
            </a:extLst>
          </p:cNvPr>
          <p:cNvSpPr txBox="1"/>
          <p:nvPr/>
        </p:nvSpPr>
        <p:spPr>
          <a:xfrm>
            <a:off x="7512866" y="939451"/>
            <a:ext cx="2793304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Play Store</a:t>
            </a:r>
          </a:p>
        </p:txBody>
      </p:sp>
    </p:spTree>
    <p:extLst>
      <p:ext uri="{BB962C8B-B14F-4D97-AF65-F5344CB8AC3E}">
        <p14:creationId xmlns:p14="http://schemas.microsoft.com/office/powerpoint/2010/main" val="8812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29C86-F1A0-9B43-A648-81EF438D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06" y="0"/>
            <a:ext cx="316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4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608EC4-C27B-B240-BDE7-9821F704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06" y="0"/>
            <a:ext cx="2854155" cy="6175111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80E6092D-AF3F-A14C-863E-454351880397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4250702" y="485508"/>
            <a:ext cx="540819" cy="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7853CF-74E7-5D47-8CC7-F9E046C44905}"/>
              </a:ext>
            </a:extLst>
          </p:cNvPr>
          <p:cNvSpPr txBox="1"/>
          <p:nvPr/>
        </p:nvSpPr>
        <p:spPr>
          <a:xfrm>
            <a:off x="1892300" y="331618"/>
            <a:ext cx="23584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 &amp; Notifications Access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BE642B-5A53-414B-84BA-B3A5DC737D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236242" y="447407"/>
            <a:ext cx="476456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52DF79-1DFB-D543-9404-B1B58A3B526C}"/>
              </a:ext>
            </a:extLst>
          </p:cNvPr>
          <p:cNvSpPr txBox="1"/>
          <p:nvPr/>
        </p:nvSpPr>
        <p:spPr>
          <a:xfrm>
            <a:off x="7712698" y="293518"/>
            <a:ext cx="1990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Customize Home Screen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7AABE-42DF-8849-927B-913125E09AE6}"/>
              </a:ext>
            </a:extLst>
          </p:cNvPr>
          <p:cNvSpPr/>
          <p:nvPr/>
        </p:nvSpPr>
        <p:spPr>
          <a:xfrm>
            <a:off x="4521107" y="639396"/>
            <a:ext cx="2854156" cy="48488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9306A41-517C-4044-AA79-A2D436537CD6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365261" y="1293511"/>
            <a:ext cx="347437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C08CF4-CD71-6D47-B909-BA193FABBCE7}"/>
              </a:ext>
            </a:extLst>
          </p:cNvPr>
          <p:cNvSpPr txBox="1"/>
          <p:nvPr/>
        </p:nvSpPr>
        <p:spPr>
          <a:xfrm>
            <a:off x="7712698" y="1139622"/>
            <a:ext cx="1609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 Screen Tiles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43ADB52-85A5-1D45-BEFC-9CD37B04F4A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769100" y="4176411"/>
            <a:ext cx="94359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07535D-4987-B94D-A7B7-8F8BFCBBF526}"/>
              </a:ext>
            </a:extLst>
          </p:cNvPr>
          <p:cNvSpPr txBox="1"/>
          <p:nvPr/>
        </p:nvSpPr>
        <p:spPr>
          <a:xfrm>
            <a:off x="7712698" y="4022522"/>
            <a:ext cx="9233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Tile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6CFECC-316C-F54B-8145-57113F01EF0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073900" y="5718378"/>
            <a:ext cx="648800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C485B8-C857-BF4D-9CB1-3C310CABC5BE}"/>
              </a:ext>
            </a:extLst>
          </p:cNvPr>
          <p:cNvSpPr txBox="1"/>
          <p:nvPr/>
        </p:nvSpPr>
        <p:spPr>
          <a:xfrm>
            <a:off x="7722700" y="5564489"/>
            <a:ext cx="67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02A153A-CCA6-7D42-855B-B2E452B0FE7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438900" y="5825350"/>
            <a:ext cx="1307360" cy="188105"/>
          </a:xfrm>
          <a:prstGeom prst="bentConnector3">
            <a:avLst>
              <a:gd name="adj1" fmla="val 45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1124DF-1F62-C54B-94DC-BDFB889BE94A}"/>
              </a:ext>
            </a:extLst>
          </p:cNvPr>
          <p:cNvSpPr txBox="1"/>
          <p:nvPr/>
        </p:nvSpPr>
        <p:spPr>
          <a:xfrm>
            <a:off x="7746260" y="5859566"/>
            <a:ext cx="8770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People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AB319CC-4F72-6D4D-8F6A-7E655B55F746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>
            <a:off x="3710267" y="5718378"/>
            <a:ext cx="1081247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16F9D5-D86A-B84F-A043-A94AA5BB1A92}"/>
              </a:ext>
            </a:extLst>
          </p:cNvPr>
          <p:cNvSpPr txBox="1"/>
          <p:nvPr/>
        </p:nvSpPr>
        <p:spPr>
          <a:xfrm>
            <a:off x="3038266" y="5564489"/>
            <a:ext cx="67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6ABDE8B-92D6-7542-845D-5436A8E08EF4}"/>
              </a:ext>
            </a:extLst>
          </p:cNvPr>
          <p:cNvCxnSpPr>
            <a:cxnSpLocks/>
            <a:endCxn id="49" idx="3"/>
          </p:cNvCxnSpPr>
          <p:nvPr/>
        </p:nvCxnSpPr>
        <p:spPr>
          <a:xfrm rot="10800000" flipV="1">
            <a:off x="3710267" y="5825349"/>
            <a:ext cx="1624655" cy="188105"/>
          </a:xfrm>
          <a:prstGeom prst="bentConnector3">
            <a:avLst>
              <a:gd name="adj1" fmla="val -4719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FA2A6F3-7514-424B-8ED4-CC6D395BC8CB}"/>
              </a:ext>
            </a:extLst>
          </p:cNvPr>
          <p:cNvSpPr txBox="1"/>
          <p:nvPr/>
        </p:nvSpPr>
        <p:spPr>
          <a:xfrm>
            <a:off x="2833227" y="5859566"/>
            <a:ext cx="8770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2660122-1BA0-C94A-B40E-5ACFA3A29C78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5749166" y="6066698"/>
            <a:ext cx="397116" cy="824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A9F54C-0420-E748-9AD0-C4803EE6BE55}"/>
              </a:ext>
            </a:extLst>
          </p:cNvPr>
          <p:cNvSpPr txBox="1"/>
          <p:nvPr/>
        </p:nvSpPr>
        <p:spPr>
          <a:xfrm>
            <a:off x="5147298" y="6269381"/>
            <a:ext cx="1609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Menu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6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ABF76-47ED-5F46-815D-0BFECCD1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92" y="742950"/>
            <a:ext cx="2483001" cy="537210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2C4B99D-4E65-DC45-8E2B-F7F7B4623674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>
            <a:off x="4015067" y="4041978"/>
            <a:ext cx="1081247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1FA0AB-7BC0-AA4F-A2E4-669EE3340EC7}"/>
              </a:ext>
            </a:extLst>
          </p:cNvPr>
          <p:cNvSpPr txBox="1"/>
          <p:nvPr/>
        </p:nvSpPr>
        <p:spPr>
          <a:xfrm>
            <a:off x="3343066" y="3888089"/>
            <a:ext cx="67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9339CAD-4111-664A-81C6-B69A98839E4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4124323" y="4777089"/>
            <a:ext cx="1081255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B9F365-75B3-574A-BAFB-BC860C11DE39}"/>
              </a:ext>
            </a:extLst>
          </p:cNvPr>
          <p:cNvSpPr txBox="1"/>
          <p:nvPr/>
        </p:nvSpPr>
        <p:spPr>
          <a:xfrm>
            <a:off x="2946400" y="4623199"/>
            <a:ext cx="1177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Certifications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763CE06-FFE3-2243-A344-D33744A1D91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400800" y="4041978"/>
            <a:ext cx="1032863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6C31FC-15EF-2E47-AF1D-9AAFB74965C1}"/>
              </a:ext>
            </a:extLst>
          </p:cNvPr>
          <p:cNvSpPr txBox="1"/>
          <p:nvPr/>
        </p:nvSpPr>
        <p:spPr>
          <a:xfrm>
            <a:off x="7433663" y="3888089"/>
            <a:ext cx="10851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Appstore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5F32606-659A-DB4F-93DA-C013FE659FA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91200" y="4208569"/>
            <a:ext cx="1642463" cy="295075"/>
          </a:xfrm>
          <a:prstGeom prst="bentConnector3">
            <a:avLst>
              <a:gd name="adj1" fmla="val -26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33975A-BD8A-5D41-9195-CBA4D7B8208E}"/>
              </a:ext>
            </a:extLst>
          </p:cNvPr>
          <p:cNvSpPr txBox="1"/>
          <p:nvPr/>
        </p:nvSpPr>
        <p:spPr>
          <a:xfrm>
            <a:off x="7433663" y="4349755"/>
            <a:ext cx="67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Tasks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B020D7-3536-7947-A353-CAB2B2E0D454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4124323" y="5358314"/>
            <a:ext cx="1081255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9E7A0-A148-694F-B2B3-629CCA9693DC}"/>
              </a:ext>
            </a:extLst>
          </p:cNvPr>
          <p:cNvSpPr txBox="1"/>
          <p:nvPr/>
        </p:nvSpPr>
        <p:spPr>
          <a:xfrm>
            <a:off x="2946400" y="5204424"/>
            <a:ext cx="1177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Profile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0563210-4DAF-9344-AEB2-5922CC39B2A5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248400" y="5309347"/>
            <a:ext cx="1032863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705C24-3866-434F-8CB7-1C3B1BA42F74}"/>
              </a:ext>
            </a:extLst>
          </p:cNvPr>
          <p:cNvSpPr txBox="1"/>
          <p:nvPr/>
        </p:nvSpPr>
        <p:spPr>
          <a:xfrm>
            <a:off x="7281263" y="5155458"/>
            <a:ext cx="10851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Settings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A064D20-0664-DC49-B7D9-8908A8B4424B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5652616" y="5219730"/>
            <a:ext cx="27716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9F8208-782F-0547-8589-DF53E104E38A}"/>
              </a:ext>
            </a:extLst>
          </p:cNvPr>
          <p:cNvSpPr txBox="1"/>
          <p:nvPr/>
        </p:nvSpPr>
        <p:spPr>
          <a:xfrm>
            <a:off x="5248615" y="4773369"/>
            <a:ext cx="108517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Help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B082C6-C3F5-224E-A6E0-5EF56FB89FB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>
            <a:off x="4016933" y="3585525"/>
            <a:ext cx="1081247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E9537E-C658-9F4C-A64D-A192C2DA7A10}"/>
              </a:ext>
            </a:extLst>
          </p:cNvPr>
          <p:cNvSpPr txBox="1"/>
          <p:nvPr/>
        </p:nvSpPr>
        <p:spPr>
          <a:xfrm>
            <a:off x="3344932" y="3431636"/>
            <a:ext cx="67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9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5DACC-B975-0243-8ADC-1A3ACACF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558206"/>
            <a:ext cx="2753294" cy="59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48AE4-11BC-044C-94DC-83A437D2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2CA6D3-94E7-A24C-9DB2-94A0D440868E}"/>
              </a:ext>
            </a:extLst>
          </p:cNvPr>
          <p:cNvSpPr/>
          <p:nvPr/>
        </p:nvSpPr>
        <p:spPr>
          <a:xfrm>
            <a:off x="11396871" y="1384926"/>
            <a:ext cx="397564" cy="3313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FAA0D-D359-9448-9186-AFC636E5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9" y="0"/>
            <a:ext cx="1158846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19C3CD-17DE-114C-8372-610DB0024C27}"/>
              </a:ext>
            </a:extLst>
          </p:cNvPr>
          <p:cNvSpPr/>
          <p:nvPr/>
        </p:nvSpPr>
        <p:spPr>
          <a:xfrm>
            <a:off x="6606283" y="6369978"/>
            <a:ext cx="976045" cy="2363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2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00BC9-2672-D14C-B21C-236885DA6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"/>
          <a:stretch/>
        </p:blipFill>
        <p:spPr>
          <a:xfrm>
            <a:off x="255397" y="0"/>
            <a:ext cx="1153903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82A120-1DB7-B745-AD75-D6C4B848B462}"/>
              </a:ext>
            </a:extLst>
          </p:cNvPr>
          <p:cNvSpPr/>
          <p:nvPr/>
        </p:nvSpPr>
        <p:spPr>
          <a:xfrm>
            <a:off x="2504663" y="2961934"/>
            <a:ext cx="1616764" cy="4405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2D12A-17D0-CD46-A225-ABDCF5B8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3" y="0"/>
            <a:ext cx="1080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4902BB9-CE95-C248-B20E-2AB282DE8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15194"/>
              </p:ext>
            </p:extLst>
          </p:nvPr>
        </p:nvGraphicFramePr>
        <p:xfrm>
          <a:off x="1232899" y="811658"/>
          <a:ext cx="4903448" cy="4310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479">
                  <a:extLst>
                    <a:ext uri="{9D8B030D-6E8A-4147-A177-3AD203B41FA5}">
                      <a16:colId xmlns:a16="http://schemas.microsoft.com/office/drawing/2014/main" val="323753814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65337334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1372026546"/>
                    </a:ext>
                  </a:extLst>
                </a:gridCol>
                <a:gridCol w="404529">
                  <a:extLst>
                    <a:ext uri="{9D8B030D-6E8A-4147-A177-3AD203B41FA5}">
                      <a16:colId xmlns:a16="http://schemas.microsoft.com/office/drawing/2014/main" val="1035396565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95708390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8526915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54481822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977581575"/>
                    </a:ext>
                  </a:extLst>
                </a:gridCol>
              </a:tblGrid>
              <a:tr h="1109609">
                <a:tc>
                  <a:txBody>
                    <a:bodyPr/>
                    <a:lstStyle/>
                    <a:p>
                      <a:r>
                        <a:rPr lang="en-US" sz="1600" dirty="0"/>
                        <a:t>Distribution Method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Individuals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Groups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Public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Schedule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Unattended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Link Back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Live Embed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244854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Card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80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Story/Page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38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9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Mobile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3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Published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81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Digital Wallboard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42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Web Page Embed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12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0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F2E57-FF02-264A-851A-7A4998F8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9" y="0"/>
            <a:ext cx="11636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E4AF9-678E-7145-B31C-786292A7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1" y="0"/>
            <a:ext cx="1060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8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17BA7-45AD-A749-9E7C-8F6F540B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794"/>
            <a:ext cx="12192000" cy="62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FE3205-B4F0-3147-9F9B-769C2B418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77537"/>
              </p:ext>
            </p:extLst>
          </p:nvPr>
        </p:nvGraphicFramePr>
        <p:xfrm>
          <a:off x="840195" y="934720"/>
          <a:ext cx="997301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202">
                  <a:extLst>
                    <a:ext uri="{9D8B030D-6E8A-4147-A177-3AD203B41FA5}">
                      <a16:colId xmlns:a16="http://schemas.microsoft.com/office/drawing/2014/main" val="489977220"/>
                    </a:ext>
                  </a:extLst>
                </a:gridCol>
                <a:gridCol w="4568563">
                  <a:extLst>
                    <a:ext uri="{9D8B030D-6E8A-4147-A177-3AD203B41FA5}">
                      <a16:colId xmlns:a16="http://schemas.microsoft.com/office/drawing/2014/main" val="2192191594"/>
                    </a:ext>
                  </a:extLst>
                </a:gridCol>
                <a:gridCol w="3919250">
                  <a:extLst>
                    <a:ext uri="{9D8B030D-6E8A-4147-A177-3AD203B41FA5}">
                      <a16:colId xmlns:a16="http://schemas.microsoft.com/office/drawing/2014/main" val="518569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World Example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898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PaaS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Embed Analytics inside a custom application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Retail In-Store Management Analytics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43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Launching a new product that requires analytics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 Infrastructure Provider Product Performance Analytics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8310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Portal Embed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Add analytics to an existing web portal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Manufacturer Supplier Portal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Large Energy Company PR Portal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285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Add analytics to an intranet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Financial Services Company Employee Intranet Analytics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Orchestrator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Distribute data and dashboards from a central repository across Domo tenants securely 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Insurance Company Broker Support Portal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43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A2848-24CB-FE43-ACCA-05D386B4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51" y="0"/>
            <a:ext cx="966889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A0330-62F6-F947-ACBA-92F189CA148A}"/>
              </a:ext>
            </a:extLst>
          </p:cNvPr>
          <p:cNvSpPr/>
          <p:nvPr/>
        </p:nvSpPr>
        <p:spPr>
          <a:xfrm>
            <a:off x="9833114" y="1033669"/>
            <a:ext cx="397564" cy="3313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0317D-6767-3E46-86A5-07F7CC08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50" y="0"/>
            <a:ext cx="8658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26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16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2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89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B6B54-B7E1-674D-A541-6FD513EC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8536"/>
            <a:ext cx="12192000" cy="1420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1E8C7-4A2D-3A41-BDC0-C7AF43CEB0CD}"/>
              </a:ext>
            </a:extLst>
          </p:cNvPr>
          <p:cNvSpPr/>
          <p:nvPr/>
        </p:nvSpPr>
        <p:spPr>
          <a:xfrm>
            <a:off x="10065346" y="3184263"/>
            <a:ext cx="343783" cy="3981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E8ACD7-CD43-9A4B-B4DB-8B3C0815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84"/>
            <a:ext cx="12192000" cy="66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9C3E2-A747-6445-9471-463CEAE7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292100"/>
            <a:ext cx="6451600" cy="6273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87E377-52F2-C84A-879B-79E3BE03DBA7}"/>
              </a:ext>
            </a:extLst>
          </p:cNvPr>
          <p:cNvSpPr/>
          <p:nvPr/>
        </p:nvSpPr>
        <p:spPr>
          <a:xfrm>
            <a:off x="3150979" y="3229909"/>
            <a:ext cx="857350" cy="3274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6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41EB3-EBB8-4D4C-B9C0-FEADDFB1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59" y="0"/>
            <a:ext cx="10063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8155B-FD9C-3848-BC86-F051A817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520"/>
            <a:ext cx="12192000" cy="37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94856-802E-DE48-8A4F-0384AC07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" y="0"/>
            <a:ext cx="1121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CACB6-CEE2-A94A-9FD8-3152DEB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39" y="0"/>
            <a:ext cx="529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10692</TotalTime>
  <Words>164</Words>
  <Application>Microsoft Macintosh PowerPoint</Application>
  <PresentationFormat>Widescreen</PresentationFormat>
  <Paragraphs>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5</cp:revision>
  <cp:lastPrinted>2022-02-15T23:43:00Z</cp:lastPrinted>
  <dcterms:created xsi:type="dcterms:W3CDTF">2021-12-10T01:03:14Z</dcterms:created>
  <dcterms:modified xsi:type="dcterms:W3CDTF">2022-02-16T22:30:21Z</dcterms:modified>
  <cp:category/>
</cp:coreProperties>
</file>